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8BDCF-2DB1-4E40-BEC3-08588B5B0E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51C1F8-9208-4EC3-B3A2-918CDA14B3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9E0D6-9DD4-44C5-A70C-83C42FB9E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C870-2252-44EC-88BD-D309049F8833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5B399-99E3-4175-97E1-24A68727E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FE6B8-87FB-4472-9582-A921C33FC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6E2C-43DE-4C26-AC6D-16F624D3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21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2EBF4-D13B-4B0F-86D7-AC37BC2F7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A01CCC-3106-4A20-B0E6-9355A726AE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9CB09A-FF85-4D8F-8C9A-540F0D7E0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C870-2252-44EC-88BD-D309049F8833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5572B5-9993-4A60-9313-390EE0B34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07759-E699-4103-8029-5A76F1AC1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6E2C-43DE-4C26-AC6D-16F624D3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75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7D76F4-D388-40A4-81B0-39887220F6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A1A068-3AB7-417E-B0B6-1ACFA24934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697B8-389A-47C9-9A4B-B1EA2675F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C870-2252-44EC-88BD-D309049F8833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2B0F2-5585-4D43-9AA4-35F1F376D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325214-C38E-4D2C-8559-2CD9EAD58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6E2C-43DE-4C26-AC6D-16F624D3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658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0CA6C-C185-4DC9-B63E-40FA68B5B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2F000-7900-4EF9-8176-AD68D4FEC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05CBE-1FAD-4B3C-B0BD-55D20AD32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C870-2252-44EC-88BD-D309049F8833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34E2C0-4DE8-4545-B1B6-081658D29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77D91-38D1-4C15-B346-036880FC7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6E2C-43DE-4C26-AC6D-16F624D3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622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61F4F-FE30-491C-A40D-6A7E219DC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372359-9977-441D-ABE4-25899C3FF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E4BF4-BD9A-485D-84EA-FB83DF264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C870-2252-44EC-88BD-D309049F8833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325C3-3438-4FFF-94B0-19CEACD92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44D95C-2968-4A19-9387-0D7FF1E84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6E2C-43DE-4C26-AC6D-16F624D3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835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07DD1-7FA6-4654-A002-83AB5744B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D428F-A04C-40F0-8380-E8A5DB8F27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B35A7E-E0A0-45CB-9FD8-F855DB9454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BCD928-5E68-40AD-9758-CEAA5D912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C870-2252-44EC-88BD-D309049F8833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30EC44-A3A4-44E8-BD1C-3E86F0465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191159-E352-4F68-A726-FBF0C17D4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6E2C-43DE-4C26-AC6D-16F624D3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28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7980B-DA3A-4A52-BE32-30BB29A4C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5AB35C-D029-416E-B183-9B71A63D7D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AE65A3-C9B2-4C4A-ABA8-25163FA4E6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17D8F3-6A30-49CE-9F15-C770D843CB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AF6DD7-B4F8-4B35-913A-ED6356F92F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13D413-C155-4724-B3D4-DDEBED25A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C870-2252-44EC-88BD-D309049F8833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8E5FE6-6A98-4313-BC78-7E45416E7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B7C3E3-C7FB-463D-8542-3AF3F5674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6E2C-43DE-4C26-AC6D-16F624D3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522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7752D-1CED-43C8-9A88-714956864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3C9F0F-D346-4B29-B67D-408C3589B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C870-2252-44EC-88BD-D309049F8833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D28E13-1BF7-41F0-836D-F3C233EBD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887B1F-53FA-4493-B2E8-18FF3180B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6E2C-43DE-4C26-AC6D-16F624D3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28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6DF60D-6CEA-4EE6-B1D7-75C94936C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C870-2252-44EC-88BD-D309049F8833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50A4C3-1557-4C42-9A60-D54974857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27490F-CE5A-4CFA-8EE8-7B246066D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6E2C-43DE-4C26-AC6D-16F624D3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3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A1E0A-DB75-46D5-9B9D-249CCC1EF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C0FE1-35B1-4441-9704-3B17D5CAA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77B3A-96AA-4CBC-BA3E-5413A7C73B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386288-F65D-4210-80F1-919136CC5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C870-2252-44EC-88BD-D309049F8833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3DAD33-F637-463F-B299-BA6980246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2687A3-38A0-4DAC-B700-5F39EFB06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6E2C-43DE-4C26-AC6D-16F624D3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352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884AD-D5D5-47FD-8844-7123E4CD7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852B4D-DF59-448F-806A-D93C1D3897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C8DDDD-5916-47B2-8A49-30825D8695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E471AF-EAEB-4F7E-ACE5-7EFE87709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C870-2252-44EC-88BD-D309049F8833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7DCD9C-2352-43DE-9B57-17C9CD34F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9F891A-30C5-4796-9E42-B82B129A6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6E2C-43DE-4C26-AC6D-16F624D3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90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040223-BB59-4976-84A0-D5DDDF41B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F788C2-E26E-420A-AC42-8C73F23FE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F7503-418F-429C-91C7-53CE780C24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BC870-2252-44EC-88BD-D309049F8833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94661-8840-4100-8E80-6EA78AFF17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9A944-A32F-4EBC-9B0F-A4A5F3C70F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E6E2C-43DE-4C26-AC6D-16F624D3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56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53159-6848-4D5F-A530-FA9F37B0A1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My animal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F892B0-73E3-483E-8B29-E214244DCD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298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53100-78CA-4D4F-80C3-E9C2C30C3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my animal looks like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94866-A862-4AEC-AEFF-356C6FF5D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your animal look like?</a:t>
            </a:r>
          </a:p>
        </p:txBody>
      </p:sp>
    </p:spTree>
    <p:extLst>
      <p:ext uri="{BB962C8B-B14F-4D97-AF65-F5344CB8AC3E}">
        <p14:creationId xmlns:p14="http://schemas.microsoft.com/office/powerpoint/2010/main" val="4100710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44B10-897B-4107-AD40-9AB927209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My animal’s habitat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388DB-F8A8-4764-97BF-695AD7684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does your animal live?</a:t>
            </a:r>
          </a:p>
        </p:txBody>
      </p:sp>
    </p:spTree>
    <p:extLst>
      <p:ext uri="{BB962C8B-B14F-4D97-AF65-F5344CB8AC3E}">
        <p14:creationId xmlns:p14="http://schemas.microsoft.com/office/powerpoint/2010/main" val="238623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837BD-A052-4311-83CF-ABB74D28D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my animal eats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8619A-94A9-4D39-A369-FC00A4BC6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your animal eat?</a:t>
            </a:r>
          </a:p>
        </p:txBody>
      </p:sp>
    </p:spTree>
    <p:extLst>
      <p:ext uri="{BB962C8B-B14F-4D97-AF65-F5344CB8AC3E}">
        <p14:creationId xmlns:p14="http://schemas.microsoft.com/office/powerpoint/2010/main" val="1484498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09172-2165-4A9A-9D03-886FBF053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My animal’s enemies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B9F2E-686F-4F98-ADC4-B1369A51C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your animal’s predator?</a:t>
            </a:r>
          </a:p>
        </p:txBody>
      </p:sp>
    </p:spTree>
    <p:extLst>
      <p:ext uri="{BB962C8B-B14F-4D97-AF65-F5344CB8AC3E}">
        <p14:creationId xmlns:p14="http://schemas.microsoft.com/office/powerpoint/2010/main" val="2667937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D63BE89DD37B41A0D788ED4623B8F0" ma:contentTypeVersion="13" ma:contentTypeDescription="Create a new document." ma:contentTypeScope="" ma:versionID="069efb3c273659fcbd133529f830f3f9">
  <xsd:schema xmlns:xsd="http://www.w3.org/2001/XMLSchema" xmlns:xs="http://www.w3.org/2001/XMLSchema" xmlns:p="http://schemas.microsoft.com/office/2006/metadata/properties" xmlns:ns3="f5503f27-19e8-4b98-a5f8-83786e3cef0e" xmlns:ns4="ee9ff836-a42d-4558-a724-8e8269bf485c" targetNamespace="http://schemas.microsoft.com/office/2006/metadata/properties" ma:root="true" ma:fieldsID="a962c16496e29d1f904106abf34fddbb" ns3:_="" ns4:_="">
    <xsd:import namespace="f5503f27-19e8-4b98-a5f8-83786e3cef0e"/>
    <xsd:import namespace="ee9ff836-a42d-4558-a724-8e8269bf485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503f27-19e8-4b98-a5f8-83786e3cef0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9ff836-a42d-4558-a724-8e8269bf48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7A0D08A-B44F-41E9-A515-E4519DF9A2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503f27-19e8-4b98-a5f8-83786e3cef0e"/>
    <ds:schemaRef ds:uri="ee9ff836-a42d-4558-a724-8e8269bf48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0324F57-3951-4070-889A-5462100416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B0F669-DB9B-4E63-8FB7-EE8CA88F3820}">
  <ds:schemaRefs>
    <ds:schemaRef ds:uri="http://www.w3.org/XML/1998/namespace"/>
    <ds:schemaRef ds:uri="http://purl.org/dc/dcmitype/"/>
    <ds:schemaRef ds:uri="http://purl.org/dc/terms/"/>
    <ds:schemaRef ds:uri="ee9ff836-a42d-4558-a724-8e8269bf485c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f5503f27-19e8-4b98-a5f8-83786e3cef0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My animal</vt:lpstr>
      <vt:lpstr>What my animal looks like</vt:lpstr>
      <vt:lpstr>My animal’s habitat</vt:lpstr>
      <vt:lpstr>What my animal eats</vt:lpstr>
      <vt:lpstr>My animal’s enemies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animal</dc:title>
  <dc:creator>Jean Robinson</dc:creator>
  <cp:lastModifiedBy>Jean Robinson</cp:lastModifiedBy>
  <cp:revision>1</cp:revision>
  <dcterms:created xsi:type="dcterms:W3CDTF">2019-10-09T15:55:52Z</dcterms:created>
  <dcterms:modified xsi:type="dcterms:W3CDTF">2019-10-09T15:56:21Z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0x010100E5D63BE89DD37B41A0D788ED4623B8F0</vt:lpwstr>
  </property>
</Properties>
</file>