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7" r:id="rId8"/>
    <p:sldId id="268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Getting to Know Myself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A presentation about “ME”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79834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happiest memory?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173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favorite book?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347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favorite movie?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046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favorite band?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843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favorite food?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031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favorite color?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9174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your favorite animal?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843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 grateful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659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like about yourself?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19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your strengths?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what your strengths are.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38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could live anywhere in the world, where would it be? 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738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59657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your goals for your school years? If you would like to go to college where would that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612570"/>
            <a:ext cx="8915400" cy="3298651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90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like to do for fun?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38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could have one wish, what would it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215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41528"/>
            <a:ext cx="9233315" cy="1280890"/>
          </a:xfrm>
        </p:spPr>
        <p:txBody>
          <a:bodyPr/>
          <a:lstStyle/>
          <a:p>
            <a:r>
              <a:rPr lang="en-US" dirty="0" smtClean="0"/>
              <a:t>What is your proudest accomplishment?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355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you like about school? What do you dislike?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0525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something nice you could say to yourself?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500949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</TotalTime>
  <Words>162</Words>
  <Application>Microsoft Office PowerPoint</Application>
  <PresentationFormat>Widescreen</PresentationFormat>
  <Paragraphs>20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Wisp</vt:lpstr>
      <vt:lpstr>Getting to Know Myself</vt:lpstr>
      <vt:lpstr>What are your strengths?</vt:lpstr>
      <vt:lpstr>If you could live anywhere in the world, where would it be? Why?</vt:lpstr>
      <vt:lpstr>What are your goals for your school years? If you would like to go to college where would that be?</vt:lpstr>
      <vt:lpstr>What do you like to do for fun?</vt:lpstr>
      <vt:lpstr>If you could have one wish, what would it be?</vt:lpstr>
      <vt:lpstr>What is your proudest accomplishment?</vt:lpstr>
      <vt:lpstr>What do you like about school? What do you dislike?</vt:lpstr>
      <vt:lpstr>What’s something nice you could say to yourself?</vt:lpstr>
      <vt:lpstr>What is your happiest memory? </vt:lpstr>
      <vt:lpstr>What is your favorite book?</vt:lpstr>
      <vt:lpstr>What is your favorite movie?</vt:lpstr>
      <vt:lpstr>What is your favorite band?</vt:lpstr>
      <vt:lpstr>What is your favorite food?</vt:lpstr>
      <vt:lpstr>What is your favorite color?</vt:lpstr>
      <vt:lpstr>What is your favorite animal?</vt:lpstr>
      <vt:lpstr>What are you grateful for?</vt:lpstr>
      <vt:lpstr>What do you like about yourself?</vt:lpstr>
    </vt:vector>
  </TitlesOfParts>
  <Company>Salt Lake City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Getting to Know Myself</dc:title>
  <dc:creator>Jean Robinson</dc:creator>
  <cp:lastModifiedBy>Jean Robinson</cp:lastModifiedBy>
  <cp:revision>2</cp:revision>
  <dcterms:created xsi:type="dcterms:W3CDTF">2019-03-01T21:44:22Z</dcterms:created>
  <dcterms:modified xsi:type="dcterms:W3CDTF">2019-03-01T21:56:20Z</dcterms:modified>
</cp:coreProperties>
</file>